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59" r:id="rId3"/>
    <p:sldId id="260" r:id="rId4"/>
    <p:sldId id="261" r:id="rId5"/>
    <p:sldId id="267" r:id="rId6"/>
    <p:sldId id="266" r:id="rId7"/>
    <p:sldId id="265" r:id="rId8"/>
    <p:sldId id="264" r:id="rId9"/>
    <p:sldId id="270" r:id="rId10"/>
    <p:sldId id="269" r:id="rId11"/>
    <p:sldId id="263" r:id="rId12"/>
    <p:sldId id="268" r:id="rId13"/>
    <p:sldId id="262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5268F-4F7E-40D8-83EF-EC2BDA31404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275FC1B-A214-499E-BC27-20AD314FB5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5268F-4F7E-40D8-83EF-EC2BDA31404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5FC1B-A214-499E-BC27-20AD314FB5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5268F-4F7E-40D8-83EF-EC2BDA31404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5FC1B-A214-499E-BC27-20AD314FB5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5268F-4F7E-40D8-83EF-EC2BDA31404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275FC1B-A214-499E-BC27-20AD314FB5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5268F-4F7E-40D8-83EF-EC2BDA31404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5FC1B-A214-499E-BC27-20AD314FB5A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5268F-4F7E-40D8-83EF-EC2BDA31404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5FC1B-A214-499E-BC27-20AD314FB5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5268F-4F7E-40D8-83EF-EC2BDA31404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275FC1B-A214-499E-BC27-20AD314FB5A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5268F-4F7E-40D8-83EF-EC2BDA31404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5FC1B-A214-499E-BC27-20AD314FB5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5268F-4F7E-40D8-83EF-EC2BDA31404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5FC1B-A214-499E-BC27-20AD314FB5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5268F-4F7E-40D8-83EF-EC2BDA31404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5FC1B-A214-499E-BC27-20AD314FB5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5268F-4F7E-40D8-83EF-EC2BDA31404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5FC1B-A214-499E-BC27-20AD314FB5A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BD5268F-4F7E-40D8-83EF-EC2BDA31404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275FC1B-A214-499E-BC27-20AD314FB5A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9.04</a:t>
            </a:r>
            <a:r>
              <a:rPr lang="ru-RU" b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. 2020</a:t>
            </a:r>
            <a:r>
              <a:rPr lang="ru-RU" dirty="0"/>
              <a:t/>
            </a:r>
            <a:br>
              <a:rPr lang="ru-RU" dirty="0"/>
            </a:br>
            <a:r>
              <a:rPr lang="ru-RU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Тема </a:t>
            </a:r>
            <a:r>
              <a:rPr lang="ru-RU" b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урока : Цветы </a:t>
            </a:r>
            <a:r>
              <a:rPr lang="ru-RU" b="1" cap="none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Росии</a:t>
            </a:r>
            <a:r>
              <a:rPr lang="ru-RU" b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 на </a:t>
            </a:r>
            <a:r>
              <a:rPr lang="ru-RU" b="1" cap="none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Павлопосадских</a:t>
            </a:r>
            <a:r>
              <a:rPr lang="ru-RU" b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 платках и шалях. </a:t>
            </a:r>
            <a:br>
              <a:rPr lang="ru-RU" b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</a:br>
            <a:r>
              <a:rPr lang="ru-RU" b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 Русская набойка: традиции мастерства</a:t>
            </a:r>
            <a:br>
              <a:rPr lang="ru-RU" b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395117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pPr marL="514350" indent="-514350">
              <a:buAutoNum type="arabicPeriod"/>
            </a:pPr>
            <a:r>
              <a:rPr lang="ru-RU" dirty="0" smtClean="0"/>
              <a:t>Запишите тему в альбом. </a:t>
            </a:r>
          </a:p>
          <a:p>
            <a:pPr marL="514350" indent="-514350">
              <a:buAutoNum type="arabicPeriod"/>
            </a:pPr>
            <a:r>
              <a:rPr lang="ru-RU" dirty="0" smtClean="0"/>
              <a:t>Рассмотрите презентацию.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79633" y="2551837"/>
            <a:ext cx="184731" cy="14619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/>
            </a:r>
            <a:b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</a:br>
            <a:endParaRPr lang="ru-RU" sz="35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339320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3475112" cy="66754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404665"/>
            <a:ext cx="8227640" cy="252027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Красотой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павловопосадский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платок обязан художникам, которые создавали рисунки, умелым мастерам-резчикам, которые по рисункам изготавливали специальные набивные доски. И колористам-набойщикам.</a:t>
            </a: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MItya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9218" y="2852936"/>
            <a:ext cx="4114744" cy="36004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476672"/>
            <a:ext cx="8515672" cy="273630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Доску с резным рисунком покрывали краской, клали на ткань и делали отпечаток рисунка. Чтобы рисунок отпечатывался быстрее, по доске ударяли молотком. Каждый цвет печатался с отдельной доски. Цвет фона, на который наносился цветочный узор, мог быть самым разным- красным, синим, белым и т.п.</a:t>
            </a:r>
          </a:p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MItya\Desktop\hand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3068960"/>
            <a:ext cx="5931450" cy="331236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04800" y="476673"/>
            <a:ext cx="8587680" cy="201622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Композиции поражают разнообразием: с большим центральным букетом, с небольшими букетами по углам шали, с гирляндами по кайме и мелкими цветками в центре.</a:t>
            </a: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MItya\Desktop\12297.9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484674"/>
            <a:ext cx="4009265" cy="4161866"/>
          </a:xfrm>
          <a:prstGeom prst="rect">
            <a:avLst/>
          </a:prstGeom>
          <a:noFill/>
        </p:spPr>
      </p:pic>
      <p:pic>
        <p:nvPicPr>
          <p:cNvPr id="6147" name="Picture 3" descr="C:\Users\MItya\Desktop\midd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8773" y="2564904"/>
            <a:ext cx="3948811" cy="4096891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476673"/>
            <a:ext cx="4699248" cy="201622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Если разделить платок на четыре части , то рисунки каждой части платка будут одинаковыми.</a:t>
            </a: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MItya\Desktop\1011013193_w0_h430_1073_4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1916832"/>
            <a:ext cx="4743822" cy="474382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571048"/>
            <a:ext cx="4301956" cy="4442127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 Творческое задание</a:t>
            </a:r>
          </a:p>
          <a:p>
            <a:pPr marL="514350" indent="-514350" algn="ctr">
              <a:buFont typeface="Wingdings 2"/>
              <a:buAutoNum type="arabicPeriod"/>
            </a:pPr>
            <a:r>
              <a:rPr lang="ru-RU" dirty="0" smtClean="0"/>
              <a:t>На основе </a:t>
            </a:r>
            <a:r>
              <a:rPr lang="ru-RU" dirty="0" err="1" smtClean="0"/>
              <a:t>Павлопосадского</a:t>
            </a:r>
            <a:r>
              <a:rPr lang="ru-RU" dirty="0" smtClean="0"/>
              <a:t> орнамента нарисуйте свой платок в альбомный лист.</a:t>
            </a:r>
            <a:r>
              <a:rPr lang="ru-RU" dirty="0"/>
              <a:t> </a:t>
            </a:r>
            <a:r>
              <a:rPr lang="ru-RU" dirty="0" smtClean="0"/>
              <a:t>Раскрасьте </a:t>
            </a:r>
            <a:r>
              <a:rPr lang="ru-RU" dirty="0"/>
              <a:t>его</a:t>
            </a:r>
          </a:p>
          <a:p>
            <a:pPr marL="514350" indent="-514350" algn="ctr">
              <a:buAutoNum type="arabicPeriod"/>
            </a:pPr>
            <a:r>
              <a:rPr lang="ru-RU" dirty="0" smtClean="0"/>
              <a:t>Отправьте его </a:t>
            </a:r>
            <a:r>
              <a:rPr lang="ru-RU" smtClean="0"/>
              <a:t>для оценивания.</a:t>
            </a:r>
            <a:endParaRPr lang="ru-RU" dirty="0" smtClean="0"/>
          </a:p>
          <a:p>
            <a:pPr marL="514350" indent="-514350" algn="ctr">
              <a:buAutoNum type="arabicPeriod"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/>
          </a:p>
        </p:txBody>
      </p:sp>
      <p:pic>
        <p:nvPicPr>
          <p:cNvPr id="1026" name="Picture 2" descr="C:\Users\MItya\Desktop\84499164_large_a00055d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06756" y="571048"/>
            <a:ext cx="4249038" cy="607005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ПАВЛОвоПОСАДСКИЕ</a:t>
            </a:r>
            <a:r>
              <a:rPr lang="ru-RU" dirty="0" smtClean="0"/>
              <a:t> ПЛАТКИ</a:t>
            </a:r>
            <a:endParaRPr lang="ru-RU" dirty="0"/>
          </a:p>
        </p:txBody>
      </p:sp>
      <p:pic>
        <p:nvPicPr>
          <p:cNvPr id="1026" name="Picture 2" descr="C:\Users\MItya\Desktop\pavlovoposadskiye-platki-mod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76325" y="1626394"/>
            <a:ext cx="7143750" cy="43815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5076056" y="5661248"/>
            <a:ext cx="3456384" cy="720080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В.И. С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уриков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Б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оярыня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1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орозова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304800" y="764704"/>
            <a:ext cx="4195192" cy="531542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Предшественником платка на Руси считается белое льняное полотенце с вышивкой –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убрус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Убрусом, или платом, женщины покрывали головной убор – кокошник, сборник, кику.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MItya\Desktop\Суриков_Боярыня_Морозов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1196752"/>
            <a:ext cx="3476070" cy="439248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5661248"/>
            <a:ext cx="4104456" cy="838200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Ф.В. С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ЫЧКОВ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П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ортрет девушки в красной шали.</a:t>
            </a:r>
            <a:endParaRPr lang="ru-RU" sz="1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548680"/>
            <a:ext cx="3763144" cy="553144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В 18 веке в русском языке появилось слово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«шаль»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от персидского слова «шал» – «большой».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Шаль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это большой узорный платок из тонкой шерстяной ткани с цветочной каймой или орнаментом.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Itya\Desktop\172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404664"/>
            <a:ext cx="4574457" cy="513623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064" y="5805264"/>
            <a:ext cx="3312368" cy="8382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Ф.В. С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ЫЧКОВ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усские девушки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548680"/>
            <a:ext cx="3835152" cy="553144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Платок для женщины был обязательной частью гардероба.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На примере традиции ношения головных уборов можно увидеть различные способы завязывания платков.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MItya\Desktop\4931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332656"/>
            <a:ext cx="4329482" cy="532859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032" y="4365104"/>
            <a:ext cx="3115072" cy="838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"/>
            <a:ext cx="3960440" cy="54452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</a:t>
            </a:r>
          </a:p>
          <a:p>
            <a:pPr>
              <a:buNone/>
            </a:pPr>
            <a:r>
              <a:rPr lang="ru-RU" dirty="0" smtClean="0"/>
              <a:t>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традиционных рисунках платков сначала преобладали восточные орнаменты – бобы и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пейсли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так называемые огурцы.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MItya\Desktop\14834525_w640_h640_img14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476672"/>
            <a:ext cx="4680520" cy="3253710"/>
          </a:xfrm>
          <a:prstGeom prst="rect">
            <a:avLst/>
          </a:prstGeom>
          <a:noFill/>
        </p:spPr>
      </p:pic>
      <p:pic>
        <p:nvPicPr>
          <p:cNvPr id="3075" name="Picture 3" descr="C:\Users\MItya\Desktop\842016b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3356992"/>
            <a:ext cx="4118541" cy="307949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6283424" cy="838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476673"/>
            <a:ext cx="8227640" cy="338437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Потом узоры стали включать древние языческие символы. Пышные гирлянды роз, лилий, хризантем, а также заимствованные изображения французских букетиков и вазонов  с крупными цветами.</a:t>
            </a: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MItya\Desktop\image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2348880"/>
            <a:ext cx="5760640" cy="4114251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404664"/>
            <a:ext cx="8515672" cy="23042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Промышленное производство набивных и узорных платков в России началось на рубеже 18-19 веков.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Самые известные промыслы были в Калужской (фабрика Александровых) и в Московской губерниях  (фабрика Я.И.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Лабзина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и В.И. Грязнова в Павловском Посаде).</a:t>
            </a: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MItya\Desktop\1313427704fa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564904"/>
            <a:ext cx="6302474" cy="400557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45224"/>
            <a:ext cx="1800200" cy="838200"/>
          </a:xfrm>
        </p:spPr>
        <p:txBody>
          <a:bodyPr>
            <a:normAutofit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И.с. К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уликов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«Ярмарка»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32656"/>
            <a:ext cx="8208912" cy="165618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Уже в 1812 году фабрика вырабатывала 600 тысяч платков и 100 тысяч кусков ситца. 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На Нижегородской ярмарке в 1896 году продукция мануфактуры была удостоена Большого государственного герба.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MItya\Desktop\3325_1364631241_1910-yarmarka.jpg_ma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916832"/>
            <a:ext cx="6510370" cy="442705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141</TotalTime>
  <Words>398</Words>
  <Application>Microsoft Office PowerPoint</Application>
  <PresentationFormat>Экран (4:3)</PresentationFormat>
  <Paragraphs>39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      9.04. 2020 Тема урока : Цветы Росии на Павлопосадских платках и шалях.   Русская набойка: традиции мастерства  </vt:lpstr>
      <vt:lpstr>ПАВЛОвоПОСАДСКИЕ ПЛАТКИ</vt:lpstr>
      <vt:lpstr>В.И. Суриков. Боярыня морозова.</vt:lpstr>
      <vt:lpstr> Ф.В. СЫЧКОВ. Портрет девушки в красной шали.</vt:lpstr>
      <vt:lpstr> Ф.В. СЫЧКОВ. Русские девушки.</vt:lpstr>
      <vt:lpstr>Презентация PowerPoint</vt:lpstr>
      <vt:lpstr>Презентация PowerPoint</vt:lpstr>
      <vt:lpstr>Презентация PowerPoint</vt:lpstr>
      <vt:lpstr>И.с. Куликов «Ярмарка»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ПАВЛОПОСАДСКИЕ ПЛАТКИ</dc:title>
  <dc:creator>MItya</dc:creator>
  <cp:lastModifiedBy>Пользователь</cp:lastModifiedBy>
  <cp:revision>21</cp:revision>
  <dcterms:created xsi:type="dcterms:W3CDTF">2018-02-17T21:33:27Z</dcterms:created>
  <dcterms:modified xsi:type="dcterms:W3CDTF">2020-04-01T15:47:33Z</dcterms:modified>
</cp:coreProperties>
</file>